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5" r:id="rId9"/>
    <p:sldId id="264" r:id="rId10"/>
    <p:sldId id="261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3"/>
    <p:restoredTop sz="94686"/>
  </p:normalViewPr>
  <p:slideViewPr>
    <p:cSldViewPr snapToGrid="0" snapToObjects="1">
      <p:cViewPr>
        <p:scale>
          <a:sx n="70" d="100"/>
          <a:sy n="70" d="100"/>
        </p:scale>
        <p:origin x="288" y="2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36CA0-A484-744B-AAFF-01705F7D1C55}" type="datetimeFigureOut">
              <a:rPr lang="nl-NL" smtClean="0"/>
              <a:t>30-10-17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8F2F3-8F02-924D-8D5F-1DDCA44BF5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201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5054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Short </a:t>
            </a:r>
            <a:r>
              <a:rPr lang="nl-NL" dirty="0" err="1" smtClean="0"/>
              <a:t>introduction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what</a:t>
            </a:r>
            <a:r>
              <a:rPr lang="nl-NL" baseline="0" dirty="0" smtClean="0"/>
              <a:t> we </a:t>
            </a:r>
            <a:r>
              <a:rPr lang="nl-NL" baseline="0" dirty="0" err="1" smtClean="0"/>
              <a:t>researched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why</a:t>
            </a:r>
            <a:r>
              <a:rPr lang="nl-NL" baseline="0" dirty="0" smtClean="0"/>
              <a:t>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621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Explain</a:t>
            </a:r>
            <a:r>
              <a:rPr lang="nl-NL" dirty="0" smtClean="0"/>
              <a:t> </a:t>
            </a:r>
            <a:r>
              <a:rPr lang="nl-NL" dirty="0" err="1" smtClean="0"/>
              <a:t>method</a:t>
            </a:r>
            <a:r>
              <a:rPr lang="nl-NL" dirty="0" smtClean="0"/>
              <a:t>, first 2 steps </a:t>
            </a:r>
            <a:r>
              <a:rPr lang="nl-NL" dirty="0" err="1" smtClean="0"/>
              <a:t>using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image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9969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Continued</a:t>
            </a:r>
            <a:r>
              <a:rPr lang="nl-NL" dirty="0" smtClean="0"/>
              <a:t>.. Next </a:t>
            </a:r>
            <a:r>
              <a:rPr lang="nl-NL" dirty="0" err="1" smtClean="0"/>
              <a:t>two</a:t>
            </a:r>
            <a:r>
              <a:rPr lang="nl-NL" baseline="0" dirty="0" smtClean="0"/>
              <a:t> steps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9548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 lot of crashes has been </a:t>
            </a:r>
            <a:r>
              <a:rPr lang="nl-NL" dirty="0" err="1" smtClean="0"/>
              <a:t>calculated</a:t>
            </a:r>
            <a:r>
              <a:rPr lang="nl-NL" dirty="0" smtClean="0"/>
              <a:t>,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based</a:t>
            </a:r>
            <a:r>
              <a:rPr lang="nl-NL" baseline="0" dirty="0" smtClean="0"/>
              <a:t> on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table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shown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crashes are </a:t>
            </a:r>
            <a:r>
              <a:rPr lang="nl-NL" baseline="0" dirty="0" err="1" smtClean="0"/>
              <a:t>almost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divided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equally</a:t>
            </a:r>
            <a:r>
              <a:rPr lang="nl-NL" baseline="0" dirty="0" smtClean="0"/>
              <a:t>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189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Distance</a:t>
            </a:r>
            <a:r>
              <a:rPr lang="nl-NL" dirty="0" smtClean="0"/>
              <a:t> in </a:t>
            </a:r>
            <a:r>
              <a:rPr lang="nl-NL" dirty="0" err="1" smtClean="0"/>
              <a:t>metres</a:t>
            </a:r>
            <a:r>
              <a:rPr lang="nl-NL" dirty="0" smtClean="0"/>
              <a:t> </a:t>
            </a:r>
            <a:r>
              <a:rPr lang="nl-NL" dirty="0" err="1" smtClean="0"/>
              <a:t>before</a:t>
            </a:r>
            <a:r>
              <a:rPr lang="nl-NL" dirty="0" smtClean="0"/>
              <a:t> a turn </a:t>
            </a:r>
            <a:r>
              <a:rPr lang="nl-NL" dirty="0" err="1" smtClean="0"/>
              <a:t>that</a:t>
            </a:r>
            <a:r>
              <a:rPr lang="nl-NL" dirty="0" smtClean="0"/>
              <a:t> is </a:t>
            </a:r>
            <a:r>
              <a:rPr lang="nl-NL" dirty="0" err="1" smtClean="0"/>
              <a:t>used</a:t>
            </a:r>
            <a:r>
              <a:rPr lang="nl-NL" dirty="0" smtClean="0"/>
              <a:t> on </a:t>
            </a:r>
            <a:r>
              <a:rPr lang="nl-NL" dirty="0" err="1" smtClean="0"/>
              <a:t>average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before</a:t>
            </a:r>
            <a:r>
              <a:rPr lang="nl-NL" dirty="0" smtClean="0"/>
              <a:t> turn </a:t>
            </a:r>
            <a:r>
              <a:rPr lang="nl-NL" dirty="0" err="1" smtClean="0"/>
              <a:t>one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achieve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right speed,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990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Distance</a:t>
            </a:r>
            <a:r>
              <a:rPr lang="nl-NL" dirty="0" smtClean="0"/>
              <a:t> in </a:t>
            </a:r>
            <a:r>
              <a:rPr lang="nl-NL" dirty="0" err="1" smtClean="0"/>
              <a:t>metres</a:t>
            </a:r>
            <a:r>
              <a:rPr lang="nl-NL" dirty="0" smtClean="0"/>
              <a:t> </a:t>
            </a:r>
            <a:r>
              <a:rPr lang="nl-NL" dirty="0" err="1" smtClean="0"/>
              <a:t>calculated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start- line </a:t>
            </a:r>
            <a:r>
              <a:rPr lang="nl-NL" dirty="0" err="1" smtClean="0"/>
              <a:t>till</a:t>
            </a:r>
            <a:r>
              <a:rPr lang="nl-NL" dirty="0" smtClean="0"/>
              <a:t> first turn,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1102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Maximum speed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should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driven</a:t>
            </a:r>
            <a:r>
              <a:rPr lang="nl-NL" dirty="0" smtClean="0"/>
              <a:t> in turn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achieve</a:t>
            </a:r>
            <a:r>
              <a:rPr lang="nl-NL" dirty="0" smtClean="0"/>
              <a:t> best </a:t>
            </a:r>
            <a:r>
              <a:rPr lang="nl-NL" dirty="0" err="1" smtClean="0"/>
              <a:t>result</a:t>
            </a:r>
            <a:r>
              <a:rPr lang="nl-NL" dirty="0" smtClean="0"/>
              <a:t>, </a:t>
            </a:r>
            <a:r>
              <a:rPr lang="nl-NL" dirty="0" err="1" smtClean="0"/>
              <a:t>plotted</a:t>
            </a:r>
            <a:r>
              <a:rPr lang="nl-NL" dirty="0" smtClean="0"/>
              <a:t> </a:t>
            </a:r>
            <a:r>
              <a:rPr lang="nl-NL" dirty="0" err="1" smtClean="0"/>
              <a:t>against</a:t>
            </a:r>
            <a:r>
              <a:rPr lang="nl-NL" dirty="0" smtClean="0"/>
              <a:t> crashes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054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Repeat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fact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crashes are </a:t>
            </a:r>
            <a:r>
              <a:rPr lang="nl-NL" baseline="0" dirty="0" err="1" smtClean="0"/>
              <a:t>somewhat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devided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equally</a:t>
            </a:r>
            <a:r>
              <a:rPr lang="nl-NL" baseline="0" dirty="0" smtClean="0"/>
              <a:t> over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circuits in 2017.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it’s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inline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real </a:t>
            </a:r>
            <a:r>
              <a:rPr lang="nl-NL" baseline="0" dirty="0" err="1" smtClean="0"/>
              <a:t>world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Our</a:t>
            </a:r>
            <a:r>
              <a:rPr lang="nl-NL" baseline="0" dirty="0" smtClean="0"/>
              <a:t> track </a:t>
            </a:r>
            <a:r>
              <a:rPr lang="nl-NL" baseline="0" dirty="0" err="1" smtClean="0"/>
              <a:t>width</a:t>
            </a:r>
            <a:r>
              <a:rPr lang="nl-NL" baseline="0" dirty="0" smtClean="0"/>
              <a:t> was 5, on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circuits </a:t>
            </a:r>
            <a:r>
              <a:rPr lang="nl-NL" baseline="0" dirty="0" err="1" smtClean="0"/>
              <a:t>it’s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2 or 3 </a:t>
            </a:r>
            <a:r>
              <a:rPr lang="nl-NL" baseline="0" dirty="0" err="1" smtClean="0"/>
              <a:t>cars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So</a:t>
            </a:r>
            <a:r>
              <a:rPr lang="nl-NL" baseline="0" dirty="0" smtClean="0"/>
              <a:t> talk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futher</a:t>
            </a:r>
            <a:r>
              <a:rPr lang="nl-NL" baseline="0" dirty="0" smtClean="0"/>
              <a:t> research. </a:t>
            </a:r>
            <a:r>
              <a:rPr lang="nl-NL" baseline="0" dirty="0" err="1" smtClean="0"/>
              <a:t>Improve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simulation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try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get more information? Oh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perhaps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we </a:t>
            </a:r>
            <a:r>
              <a:rPr lang="nl-NL" baseline="0" dirty="0" err="1" smtClean="0"/>
              <a:t>didn’t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find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signifcant</a:t>
            </a:r>
            <a:r>
              <a:rPr lang="nl-NL" baseline="0" dirty="0" smtClean="0"/>
              <a:t> factor?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016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FF528-E05D-2148-B7ED-2B9CEB9EF849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C6C40-79EE-8F4C-BB63-3F43269510F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1D081-E5A4-EE40-B71D-614E48745F75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3BA10-9D58-3441-83D2-48C6ACBB686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C0D67-6986-0C48-9C2A-BD32F351C86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4B4D2-37BB-1544-B1A5-EF2EED6E19D3}" type="datetime1">
              <a:rPr lang="nl-NL" smtClean="0"/>
              <a:t>30-10-17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940B0-BF16-EC49-9DA2-40ADE7197B29}" type="datetime1">
              <a:rPr lang="nl-NL" smtClean="0"/>
              <a:t>30-10-17</a:t>
            </a:fld>
            <a:endParaRPr lang="nl-N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89613-9934-B142-9CFE-785E0E0AC004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A423D-1320-A548-AAC0-0D3F9AAB6BB0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94D83-6EA6-FE4A-B9D3-6B378279C34F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CB4E5-8269-034F-8D95-4192B11DC4E1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4A34D-3024-3C4F-BFAC-B785FCA5AEA0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B2A1F-DF61-1E41-8841-1884F6F9B850}" type="datetime1">
              <a:rPr lang="nl-NL" smtClean="0"/>
              <a:t>30-10-17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4C60F-21D9-294B-9BC8-7C65087DB532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EA2A1-4C7A-4648-9C32-110F7631359F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94D92-1E91-9B42-9DAE-E0FACB236F29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93FCC-A1C1-0149-98DC-3D66DD11FA0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 smtClean="0"/>
              <a:t>Klikken om de titelstijl van het model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E874135-1A03-7F49-9F79-1A6D2A3BE6C7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42720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016"/>
            <a:ext cx="12192000" cy="685596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Simulating</a:t>
            </a:r>
            <a:r>
              <a:rPr lang="nl-NL" dirty="0" smtClean="0"/>
              <a:t> F1 crashes </a:t>
            </a:r>
            <a:r>
              <a:rPr lang="nl-NL" dirty="0" err="1" smtClean="0"/>
              <a:t>till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first corner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Jordi </a:t>
            </a:r>
            <a:r>
              <a:rPr lang="nl-NL" dirty="0" err="1" smtClean="0"/>
              <a:t>wippert</a:t>
            </a:r>
            <a:r>
              <a:rPr lang="nl-NL" dirty="0" smtClean="0"/>
              <a:t>, </a:t>
            </a:r>
            <a:r>
              <a:rPr lang="nl-NL" dirty="0" err="1" smtClean="0"/>
              <a:t>kevin</a:t>
            </a:r>
            <a:r>
              <a:rPr lang="nl-NL" dirty="0" smtClean="0"/>
              <a:t> </a:t>
            </a:r>
            <a:r>
              <a:rPr lang="nl-NL" dirty="0" err="1" smtClean="0"/>
              <a:t>wilbrink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423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Discussion</a:t>
            </a:r>
            <a:r>
              <a:rPr lang="nl-NL" dirty="0" smtClean="0"/>
              <a:t> &amp; </a:t>
            </a:r>
            <a:r>
              <a:rPr lang="nl-NL" dirty="0" err="1" smtClean="0"/>
              <a:t>conclussion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All</a:t>
            </a:r>
            <a:r>
              <a:rPr lang="nl-NL" dirty="0" smtClean="0"/>
              <a:t> circuits 2017</a:t>
            </a:r>
          </a:p>
          <a:p>
            <a:r>
              <a:rPr lang="nl-NL" dirty="0" smtClean="0"/>
              <a:t>Crashes </a:t>
            </a:r>
            <a:r>
              <a:rPr lang="nl-NL" dirty="0" err="1" smtClean="0"/>
              <a:t>divided</a:t>
            </a:r>
            <a:r>
              <a:rPr lang="nl-NL" dirty="0" smtClean="0"/>
              <a:t> </a:t>
            </a:r>
            <a:r>
              <a:rPr lang="nl-NL" dirty="0" err="1" smtClean="0"/>
              <a:t>equally</a:t>
            </a:r>
            <a:endParaRPr lang="nl-NL" dirty="0" smtClean="0"/>
          </a:p>
          <a:p>
            <a:r>
              <a:rPr lang="nl-NL" dirty="0" smtClean="0"/>
              <a:t>Real-</a:t>
            </a:r>
            <a:r>
              <a:rPr lang="nl-NL" dirty="0" err="1" smtClean="0"/>
              <a:t>world</a:t>
            </a:r>
            <a:endParaRPr lang="nl-NL" dirty="0" smtClean="0"/>
          </a:p>
          <a:p>
            <a:r>
              <a:rPr lang="nl-NL"/>
              <a:t>No </a:t>
            </a:r>
            <a:r>
              <a:rPr lang="nl-NL" smtClean="0"/>
              <a:t>significant </a:t>
            </a:r>
            <a:r>
              <a:rPr lang="nl-NL" dirty="0"/>
              <a:t>factor </a:t>
            </a:r>
            <a:r>
              <a:rPr lang="nl-NL" dirty="0" smtClean="0"/>
              <a:t>found</a:t>
            </a:r>
            <a:endParaRPr lang="nl-NL" dirty="0"/>
          </a:p>
          <a:p>
            <a:r>
              <a:rPr lang="nl-NL" dirty="0" err="1" smtClean="0"/>
              <a:t>Row</a:t>
            </a:r>
            <a:r>
              <a:rPr lang="nl-NL" dirty="0" smtClean="0"/>
              <a:t> </a:t>
            </a:r>
            <a:r>
              <a:rPr lang="nl-NL" dirty="0" err="1" smtClean="0"/>
              <a:t>width</a:t>
            </a:r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3A15A-0AFE-464D-9C2E-E2A8F7205DBA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30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Content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E43AE-3894-B44C-9C73-9F808F16D924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2</a:t>
            </a:fld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 smtClean="0"/>
          </a:p>
          <a:p>
            <a:r>
              <a:rPr lang="nl-NL" dirty="0" err="1" smtClean="0"/>
              <a:t>Methods</a:t>
            </a:r>
            <a:endParaRPr lang="nl-NL" dirty="0" smtClean="0"/>
          </a:p>
          <a:p>
            <a:r>
              <a:rPr lang="nl-NL" dirty="0" err="1" smtClean="0"/>
              <a:t>Results</a:t>
            </a:r>
            <a:endParaRPr lang="nl-NL" dirty="0" smtClean="0"/>
          </a:p>
          <a:p>
            <a:r>
              <a:rPr lang="nl-NL" dirty="0" err="1" smtClean="0"/>
              <a:t>Disucssion</a:t>
            </a:r>
            <a:r>
              <a:rPr lang="nl-NL" dirty="0" smtClean="0"/>
              <a:t> &amp; </a:t>
            </a:r>
            <a:r>
              <a:rPr lang="nl-NL" dirty="0" err="1" smtClean="0"/>
              <a:t>conclusion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707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Formula</a:t>
            </a:r>
            <a:r>
              <a:rPr lang="nl-NL" dirty="0" smtClean="0"/>
              <a:t> 1 crashes</a:t>
            </a:r>
          </a:p>
          <a:p>
            <a:r>
              <a:rPr lang="nl-NL" dirty="0" smtClean="0"/>
              <a:t>Safety </a:t>
            </a:r>
            <a:r>
              <a:rPr lang="nl-NL" dirty="0" err="1" smtClean="0"/>
              <a:t>improvement</a:t>
            </a:r>
            <a:endParaRPr lang="nl-NL" dirty="0" smtClean="0"/>
          </a:p>
          <a:p>
            <a:r>
              <a:rPr lang="nl-NL" dirty="0" smtClean="0"/>
              <a:t>Monte Carlos </a:t>
            </a:r>
            <a:r>
              <a:rPr lang="nl-NL" dirty="0" err="1" smtClean="0"/>
              <a:t>simulation</a:t>
            </a:r>
            <a:endParaRPr lang="nl-NL" dirty="0" smtClean="0"/>
          </a:p>
          <a:p>
            <a:r>
              <a:rPr lang="nl-NL" dirty="0" smtClean="0"/>
              <a:t>Nagel-</a:t>
            </a:r>
            <a:r>
              <a:rPr lang="nl-NL" dirty="0" err="1" smtClean="0"/>
              <a:t>Schrekenberg</a:t>
            </a:r>
            <a:endParaRPr lang="nl-NL" dirty="0" smtClean="0"/>
          </a:p>
          <a:p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E75FC-78EC-DA46-8502-EDDEA9987183}" type="datetime1">
              <a:rPr lang="nl-NL" smtClean="0"/>
              <a:t>30-10-17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31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Methods</a:t>
            </a:r>
            <a:r>
              <a:rPr lang="nl-NL" dirty="0" smtClean="0"/>
              <a:t> (I)</a:t>
            </a:r>
            <a:br>
              <a:rPr lang="nl-NL" dirty="0" smtClean="0"/>
            </a:br>
            <a:endParaRPr lang="nl-NL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Four</a:t>
            </a:r>
            <a:r>
              <a:rPr lang="nl-NL" dirty="0" smtClean="0"/>
              <a:t> steps</a:t>
            </a:r>
          </a:p>
          <a:p>
            <a:endParaRPr lang="nl-NL" dirty="0"/>
          </a:p>
        </p:txBody>
      </p:sp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563" y="452718"/>
            <a:ext cx="3412290" cy="60395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jdelijke aanduiding voo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76EF-581A-8646-8F42-39F5D7DC111D}" type="datetime1">
              <a:rPr lang="nl-NL" smtClean="0"/>
              <a:t>30-10-17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29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Methods</a:t>
            </a:r>
            <a:r>
              <a:rPr lang="nl-NL" dirty="0" smtClean="0"/>
              <a:t> (II)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778" y="867245"/>
            <a:ext cx="5381154" cy="5381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42282-C7BD-CE4C-B57E-812BE8B80333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508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/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10,000 runs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track</a:t>
            </a:r>
          </a:p>
          <a:p>
            <a:r>
              <a:rPr lang="nl-NL" dirty="0" smtClean="0"/>
              <a:t>200,000 runs in </a:t>
            </a:r>
            <a:r>
              <a:rPr lang="nl-NL" dirty="0" err="1" smtClean="0"/>
              <a:t>total</a:t>
            </a:r>
            <a:endParaRPr lang="nl-NL" dirty="0" smtClean="0"/>
          </a:p>
          <a:p>
            <a:r>
              <a:rPr lang="nl-NL" dirty="0" smtClean="0"/>
              <a:t>121,747 crashes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353" y="452718"/>
            <a:ext cx="5143500" cy="600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19828-8702-F146-8137-F003193E7889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003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(II)</a:t>
            </a:r>
            <a:endParaRPr lang="nl-NL" dirty="0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8" name="Tijdelijke aanduiding voor inhou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446" y="1853248"/>
            <a:ext cx="4605407" cy="41957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ijdelijke aanduiding voo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F0E1D-EC0C-9F40-A2A6-83C19A51B157}" type="datetime1">
              <a:rPr lang="nl-NL" smtClean="0"/>
              <a:t>30-10-17</a:t>
            </a:fld>
            <a:endParaRPr lang="nl-NL"/>
          </a:p>
        </p:txBody>
      </p:sp>
      <p:sp>
        <p:nvSpPr>
          <p:cNvPr id="10" name="Tijdelijke aanduiding voor voetteks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03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(III)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53" y="1853248"/>
            <a:ext cx="4813300" cy="4229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7D308-29FA-FB48-8981-160D0F753E28}" type="datetime1">
              <a:rPr lang="nl-NL" smtClean="0"/>
              <a:t>30-10-17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84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(IV)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553" y="1854199"/>
            <a:ext cx="4813300" cy="439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ijdelijke aanduiding voor datum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B6E44-414D-2E45-B3BC-58E63AE253D8}" type="datetime1">
              <a:rPr lang="nl-NL" smtClean="0"/>
              <a:t>30-10-17</a:t>
            </a:fld>
            <a:endParaRPr lang="nl-NL"/>
          </a:p>
        </p:txBody>
      </p:sp>
      <p:sp>
        <p:nvSpPr>
          <p:cNvPr id="7" name="Tijdelijke aanduiding voor voetteks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smtClean="0"/>
              <a:t>Onderzoeksmethoden</a:t>
            </a:r>
            <a:endParaRPr lang="nl-NL"/>
          </a:p>
        </p:txBody>
      </p:sp>
      <p:sp>
        <p:nvSpPr>
          <p:cNvPr id="8" name="Tijdelijke aanduiding voor dia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302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734</TotalTime>
  <Words>294</Words>
  <Application>Microsoft Macintosh PowerPoint</Application>
  <PresentationFormat>Breedbeeld</PresentationFormat>
  <Paragraphs>72</Paragraphs>
  <Slides>10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Wingdings 3</vt:lpstr>
      <vt:lpstr>Arial</vt:lpstr>
      <vt:lpstr>Ion</vt:lpstr>
      <vt:lpstr>Simulating F1 crashes till the first corner</vt:lpstr>
      <vt:lpstr>Content</vt:lpstr>
      <vt:lpstr>Introduction</vt:lpstr>
      <vt:lpstr>Methods (I) </vt:lpstr>
      <vt:lpstr>Methods (II)</vt:lpstr>
      <vt:lpstr>Results </vt:lpstr>
      <vt:lpstr>Results (II)</vt:lpstr>
      <vt:lpstr>Results (III)</vt:lpstr>
      <vt:lpstr>Results (IV)</vt:lpstr>
      <vt:lpstr>Discussion &amp; conclussion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F1 crashes till the first corner</dc:title>
  <dc:creator>Microsoft Office-gebruiker</dc:creator>
  <cp:lastModifiedBy>Microsoft Office-gebruiker</cp:lastModifiedBy>
  <cp:revision>19</cp:revision>
  <dcterms:created xsi:type="dcterms:W3CDTF">2017-10-30T08:12:23Z</dcterms:created>
  <dcterms:modified xsi:type="dcterms:W3CDTF">2017-10-30T20:56:19Z</dcterms:modified>
</cp:coreProperties>
</file>